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  <p:sldMasterId id="2147483669" r:id="rId3"/>
  </p:sldMasterIdLst>
  <p:notesMasterIdLst>
    <p:notesMasterId r:id="rId18"/>
  </p:notesMasterIdLst>
  <p:sldIdLst>
    <p:sldId id="267" r:id="rId4"/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9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FB0CA-C74D-8940-99C8-D74D8EF1778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1304C-E952-C346-8186-752122F2A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6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936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1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914788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914788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51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254000" y="3429000"/>
            <a:ext cx="7449240" cy="180137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96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22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914788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914788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51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254000" y="3429000"/>
            <a:ext cx="7449240" cy="180137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96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3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56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3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8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39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hyperlink" Target="http://bluemix.ne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 noGrp="1"/>
          </p:cNvSpPr>
          <p:nvPr>
            <p:ph type="body" idx="16"/>
          </p:nvPr>
        </p:nvSpPr>
        <p:spPr>
          <a:xfrm>
            <a:off x="279400" y="1794522"/>
            <a:ext cx="9639301" cy="769999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のライト・アカウントで</a:t>
            </a: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/>
            </a:r>
            <a:b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AI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Watson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）アプリを作ってみよう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02" name="Subtitle 2"/>
          <p:cNvSpPr txBox="1">
            <a:spLocks noGrp="1"/>
          </p:cNvSpPr>
          <p:nvPr>
            <p:ph type="body" idx="14"/>
          </p:nvPr>
        </p:nvSpPr>
        <p:spPr>
          <a:xfrm>
            <a:off x="254000" y="4070701"/>
            <a:ext cx="5914788" cy="350663"/>
          </a:xfrm>
          <a:prstGeom prst="rect">
            <a:avLst/>
          </a:prstGeom>
        </p:spPr>
        <p:txBody>
          <a:bodyPr/>
          <a:lstStyle/>
          <a:p>
            <a:r>
              <a:rPr lang="ja-JP" altLang="en-US" sz="2000" dirty="0" smtClean="0">
                <a:latin typeface="Meiryo UI" charset="-128"/>
                <a:ea typeface="Meiryo UI" charset="-128"/>
                <a:cs typeface="Meiryo UI" charset="-128"/>
              </a:rPr>
              <a:t>日本アイ・ビー・エム株式会社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r>
              <a:rPr lang="ja-JP" altLang="en-US" sz="2000" dirty="0" smtClean="0">
                <a:latin typeface="Meiryo UI" charset="-128"/>
                <a:ea typeface="Meiryo UI" charset="-128"/>
                <a:cs typeface="Meiryo UI" charset="-128"/>
              </a:rPr>
              <a:t>クラウド事業 クラウドアドバイザー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r>
              <a:rPr lang="ja-JP" altLang="en-US" sz="2800" dirty="0" smtClean="0">
                <a:latin typeface="Meiryo UI" charset="-128"/>
                <a:ea typeface="Meiryo UI" charset="-128"/>
                <a:cs typeface="Meiryo UI" charset="-128"/>
              </a:rPr>
              <a:t>竹内 誠一</a:t>
            </a:r>
            <a:r>
              <a:rPr lang="en-US" altLang="ja-JP" sz="2800" dirty="0" smtClean="0">
                <a:latin typeface="Meiryo UI" charset="-128"/>
                <a:ea typeface="Meiryo UI" charset="-128"/>
                <a:cs typeface="Meiryo UI" charset="-128"/>
              </a:rPr>
              <a:t> </a:t>
            </a:r>
            <a:r>
              <a:rPr lang="en-US" altLang="ja-JP" sz="2000" dirty="0" err="1" smtClean="0">
                <a:latin typeface="Meiryo UI" charset="-128"/>
                <a:ea typeface="Meiryo UI" charset="-128"/>
                <a:cs typeface="Meiryo UI" charset="-128"/>
              </a:rPr>
              <a:t>takeyan@jp.ibm.com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403" name="Subtitle 2"/>
          <p:cNvSpPr txBox="1">
            <a:spLocks noGrp="1"/>
          </p:cNvSpPr>
          <p:nvPr>
            <p:ph type="body" idx="15"/>
          </p:nvPr>
        </p:nvSpPr>
        <p:spPr>
          <a:xfrm>
            <a:off x="254000" y="5602281"/>
            <a:ext cx="5914788" cy="3506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2017/11/04</a:t>
            </a:r>
            <a:endParaRPr dirty="0"/>
          </a:p>
        </p:txBody>
      </p:sp>
      <p:sp>
        <p:nvSpPr>
          <p:cNvPr id="404" name="Subtitle 2"/>
          <p:cNvSpPr txBox="1">
            <a:spLocks noGrp="1"/>
          </p:cNvSpPr>
          <p:nvPr>
            <p:ph type="body" idx="16"/>
          </p:nvPr>
        </p:nvSpPr>
        <p:spPr>
          <a:xfrm>
            <a:off x="266700" y="1781822"/>
            <a:ext cx="9639301" cy="769999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のライト・アカウントで</a:t>
            </a: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/>
            </a:r>
            <a:b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</a:b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>AI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（</a:t>
            </a: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>Watson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）アプリを作ってみよう</a:t>
            </a:r>
            <a:endParaRPr lang="ja-JP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54000" y="126540"/>
            <a:ext cx="6379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en-US" sz="2400" b="1" dirty="0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 × </a:t>
            </a:r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sakura.io</a:t>
            </a:r>
            <a:r>
              <a:rPr lang="en-US" sz="2400" b="1" dirty="0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体験ハンズオン@大阪</a:t>
            </a:r>
            <a:endParaRPr lang="en-US" sz="2400" b="1" dirty="0">
              <a:solidFill>
                <a:schemeClr val="bg1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955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85"/>
            <a:ext cx="9933010" cy="5669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1175336"/>
            <a:ext cx="2656114" cy="568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743" y="4359729"/>
            <a:ext cx="2337071" cy="2030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をチャットボットにしてみました⑤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チャットボット・プログラムを作成します（</a:t>
            </a: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IoT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 Platform Starter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を使用します）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729744" y="5372100"/>
            <a:ext cx="2288088" cy="5388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8" idx="1"/>
          </p:cNvCxnSpPr>
          <p:nvPr/>
        </p:nvCxnSpPr>
        <p:spPr>
          <a:xfrm rot="10800000">
            <a:off x="5780314" y="5274138"/>
            <a:ext cx="3949430" cy="36738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69046" y="5629899"/>
            <a:ext cx="148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を登録</a:t>
            </a:r>
            <a:endParaRPr lang="en-US" altLang="ja-JP" sz="1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84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をチャットボットにしてみました⑥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チャットボット・プログラムを実行します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に含まれていない質問でも、学習結果を使って最適な部局を推測し回答します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56140" y="1649161"/>
            <a:ext cx="1706932" cy="47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Storage/DB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84" y="1224800"/>
            <a:ext cx="10774887" cy="37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Data Science Experience (DSX) </a:t>
            </a:r>
            <a:r>
              <a:rPr lang="en-US" b="1" smtClean="0">
                <a:latin typeface="Meiryo" charset="-128"/>
                <a:ea typeface="Meiryo" charset="-128"/>
                <a:cs typeface="Meiryo" charset="-128"/>
              </a:rPr>
              <a:t>User Interface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85" y="5458205"/>
            <a:ext cx="8989750" cy="93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ライブラリー／解析モデル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1061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ライト・アカウントはデータサイエンティストにもお勧めです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s://datascience.ibm.com/blog/content/images/2016/12/CoOeDbhWAAA1H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2" y="1663968"/>
            <a:ext cx="4211052" cy="3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ータ・セットに含まれる最初の 20 行が表示されたノートブックのスクリーン・キャプチャ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649161"/>
            <a:ext cx="4700493" cy="37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logo 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2" y="1507553"/>
            <a:ext cx="1865818" cy="1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logo  site:ibm.com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65" y="5537751"/>
            <a:ext cx="1509429" cy="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ibrary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5" y="5530741"/>
            <a:ext cx="3025641" cy="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514" y="266442"/>
            <a:ext cx="2523084" cy="13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9" y="1840827"/>
            <a:ext cx="3493381" cy="12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nsorflow site:ibm.com」の画像検索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77" y="5534559"/>
            <a:ext cx="987037" cy="8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88185" y="6448918"/>
            <a:ext cx="10774886" cy="32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79" y="580347"/>
            <a:ext cx="10172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Wingdings" charset="2"/>
              <a:buChar char="§"/>
            </a:pP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Jupyter,Rstudio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実行環境、ライブラリ、データベース等を統合して提供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オープン・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ソースのテクノロジーを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最大限に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活用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9579" y="3518924"/>
            <a:ext cx="1294261" cy="1339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0948" y="4937410"/>
            <a:ext cx="1292892" cy="1316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578" y="2146333"/>
            <a:ext cx="1294261" cy="12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4" y="664865"/>
            <a:ext cx="10985082" cy="61791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7277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今すぐ 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http://bluemix.net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にアクセス！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4951" y="4978401"/>
            <a:ext cx="4488915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最新の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IT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テクノロジーに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気軽に触れてみて下さい！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263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hank you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8693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79" y="1070163"/>
            <a:ext cx="8572500" cy="544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7300" y="656630"/>
            <a:ext cx="711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smtClean="0">
                <a:latin typeface="Meiryo" charset="-128"/>
                <a:ea typeface="Meiryo" charset="-128"/>
                <a:cs typeface="Meiryo" charset="-128"/>
              </a:rPr>
              <a:t>出典：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www.nikkei.com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/article/DGXMZO2274748026102017MM8000/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76400" y="5587997"/>
            <a:ext cx="8001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677400" y="5283196"/>
            <a:ext cx="44137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09995" y="6334390"/>
            <a:ext cx="2236510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少し補足します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  <a:endParaRPr lang="en-US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29" y="14164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先日、以下のような報道がありました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68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129" y="141645"/>
            <a:ext cx="1066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」無料化（ライト・アカウント）発表のポイント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のクラウド「</a:t>
            </a: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」の無料トライアルを、従来の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ヶ月限定から期間無制限にしました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８種類の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サービス（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11/4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時点）が無償で利用できます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ただし、利用量（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ヶ月あたりの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コール回数等）には上限を設けています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以外にも無償で利用できるサービスを多数（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30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以上）用意しています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12192000" cy="483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45628" y="1955646"/>
            <a:ext cx="6346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www.ibm.com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/cloud-computing/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jp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/ja/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/lite-account/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63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4"/>
            <a:ext cx="12192000" cy="5448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7810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参考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】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カタログの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メニュー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はチャットボット、翻訳、音声認識、性格分析など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8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種類のサービスが無償で使用可能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70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066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で作った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サービスの例：日本航空様「マカナちゃん」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975"/>
            <a:ext cx="12192000" cy="5534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0566" y="613558"/>
            <a:ext cx="5393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600" dirty="0" err="1" smtClean="0">
                <a:latin typeface="Meiryo" charset="-128"/>
                <a:ea typeface="Meiryo" charset="-128"/>
                <a:cs typeface="Meiryo" charset="-128"/>
              </a:rPr>
              <a:t>jal-makana-chan.mybluemix.net</a:t>
            </a:r>
            <a:r>
              <a:rPr lang="en-US" sz="16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 smtClean="0">
                <a:latin typeface="Meiryo" charset="-128"/>
                <a:ea typeface="Meiryo" charset="-128"/>
                <a:cs typeface="Meiryo" charset="-128"/>
              </a:rPr>
              <a:t>index.html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 Conversation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でチャットボットを開発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ライト・アカウントでも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を使ってチャットボットを作ることができます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72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をチャットボットにしてみました①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1" y="1679683"/>
            <a:ext cx="5018915" cy="509667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98" y="1677958"/>
            <a:ext cx="5377109" cy="50820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5575609" y="2525375"/>
            <a:ext cx="765743" cy="2803289"/>
          </a:xfrm>
          <a:prstGeom prst="rightArrow">
            <a:avLst>
              <a:gd name="adj1" fmla="val 50000"/>
              <a:gd name="adj2" fmla="val 64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大阪市への質問を入力すると、担当の部局を答えてくれるチャットボットです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あらかじめ大阪市の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を学習し、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にはない質問でも担当の部局を推測して回答します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1244" y="6113697"/>
            <a:ext cx="3772271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大阪市にはお断りしていないので、ここだけの話でお願いします😁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835" y="1404564"/>
            <a:ext cx="4674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www.osaka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-city-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callcenter.jp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index.aspx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16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6914"/>
            <a:ext cx="7805376" cy="48791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42" y="2231912"/>
            <a:ext cx="8224157" cy="4626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をチャットボットにしてみました②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129" y="1079056"/>
            <a:ext cx="28248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学習データ（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形式）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3424" y="1862580"/>
            <a:ext cx="294170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学習後の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の画面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Bent Arrow 6"/>
          <p:cNvSpPr/>
          <p:nvPr/>
        </p:nvSpPr>
        <p:spPr>
          <a:xfrm flipV="1">
            <a:off x="2334986" y="5829299"/>
            <a:ext cx="1592040" cy="843709"/>
          </a:xfrm>
          <a:prstGeom prst="bentArrow">
            <a:avLst>
              <a:gd name="adj1" fmla="val 32741"/>
              <a:gd name="adj2" fmla="val 33495"/>
              <a:gd name="adj3" fmla="val 44417"/>
              <a:gd name="adj4" fmla="val 4375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と部局を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に学習させます。この情報を元にして、最適な部局を推測します。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82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894"/>
            <a:ext cx="10809514" cy="5658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をチャットボットにしてみました③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86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チャットボットの会話を制御するダイアログ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を定義します（この例</a:t>
            </a: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では部局名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ごとに応答文</a:t>
            </a: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を登録）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26" y="3178665"/>
            <a:ext cx="6717229" cy="34661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7" name="Straight Connector 6"/>
          <p:cNvCxnSpPr/>
          <p:nvPr/>
        </p:nvCxnSpPr>
        <p:spPr>
          <a:xfrm flipV="1">
            <a:off x="4833257" y="3178665"/>
            <a:ext cx="559869" cy="108309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33257" y="4911743"/>
            <a:ext cx="559869" cy="173307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7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をチャットボットにしてみました④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学習とダイアログ定義を検証します（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の検証機能を使用）。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522</Words>
  <Application>Microsoft Macintosh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Calibri Light</vt:lpstr>
      <vt:lpstr>Meiryo</vt:lpstr>
      <vt:lpstr>Meiryo UI</vt:lpstr>
      <vt:lpstr>Wingdings</vt:lpstr>
      <vt:lpstr>Yu Gothic</vt:lpstr>
      <vt:lpstr>Arial</vt:lpstr>
      <vt:lpstr>Office Theme</vt:lpstr>
      <vt:lpstr>IBM Cloud 2017</vt:lpstr>
      <vt:lpstr>1_IBM Cloud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SEIICHI Takeuchi</dc:creator>
  <cp:lastModifiedBy>SEIICHI Takeuchi</cp:lastModifiedBy>
  <cp:revision>37</cp:revision>
  <dcterms:created xsi:type="dcterms:W3CDTF">2017-11-03T03:02:26Z</dcterms:created>
  <dcterms:modified xsi:type="dcterms:W3CDTF">2017-11-03T12:58:23Z</dcterms:modified>
</cp:coreProperties>
</file>